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42" y="296214"/>
            <a:ext cx="11436438" cy="1030310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Teachers’ struggle of Sri Lanka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096" y="1455313"/>
            <a:ext cx="11101589" cy="530609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</a:rPr>
              <a:t>Sri Lanka is an island with 22 million population.</a:t>
            </a:r>
            <a:endParaRPr lang="si-LK" sz="3200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Ex colonial country of Britain.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Nearly 240,000 teachers work in Government schools.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16,000 Principals manage the schools.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There are 10,165  government owned schools in the country. 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365 schools are run by the central government and others are run by Nine Provincial councils. They are popular and well facilitated schools.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6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Teachers’ protests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3037" y="1339402"/>
            <a:ext cx="8525814" cy="506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5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Teacher’ March from Kandy to Colombo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80" y="1648496"/>
            <a:ext cx="8744754" cy="5100034"/>
          </a:xfrm>
        </p:spPr>
      </p:pic>
    </p:spTree>
    <p:extLst>
      <p:ext uri="{BB962C8B-B14F-4D97-AF65-F5344CB8AC3E}">
        <p14:creationId xmlns:p14="http://schemas.microsoft.com/office/powerpoint/2010/main" val="238241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recent history of teachers’ struggle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413"/>
            <a:ext cx="8596668" cy="4494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Due to </a:t>
            </a:r>
            <a:r>
              <a:rPr lang="en-US" sz="2400" dirty="0" err="1" smtClean="0"/>
              <a:t>covid</a:t>
            </a:r>
            <a:r>
              <a:rPr lang="en-US" sz="2400" dirty="0" smtClean="0"/>
              <a:t> 19 pandemic, All schools</a:t>
            </a:r>
            <a:r>
              <a:rPr lang="en-US" sz="2400" dirty="0"/>
              <a:t> </a:t>
            </a:r>
            <a:r>
              <a:rPr lang="en-US" sz="2400" dirty="0" smtClean="0"/>
              <a:t>have been closed   since 2020.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Teachers have started to teach students via online. But the government does not have any plan to proceed the education.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 leading teachers’ trade union leader had been arrested by the police on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July this year and sent to a quarantine Centre forcefully.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Teachers had decided to call off the online teaching and came to street massively.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498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Teachers’ protests spread throughout the country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Teachers urge the union leaders to put forward the long standing salary anomalies problem at the struggle.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Obviously this problem created 24 years ago.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In 1995, teachers had been received a salary which similar to  Sri Lanka Education Administrative service.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But in 1997 this salary had been cut and dropped into a lower scale.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At present, an education administrative officer gets a salary of $380/- monthly. 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7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6" y="0"/>
            <a:ext cx="11888153" cy="7765961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09601"/>
            <a:ext cx="10630317" cy="5431762"/>
          </a:xfrm>
        </p:spPr>
        <p:txBody>
          <a:bodyPr>
            <a:normAutofit/>
          </a:bodyPr>
          <a:lstStyle/>
          <a:p>
            <a:r>
              <a:rPr lang="en-GB" sz="3600" dirty="0"/>
              <a:t>A Grade one teacher gets only a salary of $225 monthly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The salary difference is $155.</a:t>
            </a:r>
          </a:p>
          <a:p>
            <a:r>
              <a:rPr lang="en-GB" sz="3600" dirty="0" smtClean="0"/>
              <a:t>A Graduate teacher’s starting salary is $ 165.</a:t>
            </a:r>
          </a:p>
          <a:p>
            <a:r>
              <a:rPr lang="en-GB" sz="3600" dirty="0" smtClean="0"/>
              <a:t>An ordinary graduate teacher earns  $ 5.3 daily.</a:t>
            </a:r>
          </a:p>
          <a:p>
            <a:r>
              <a:rPr lang="en-GB" sz="3600" dirty="0" smtClean="0"/>
              <a:t>Teachers are the people who get lowest salary in Sri Lanka.</a:t>
            </a:r>
          </a:p>
          <a:p>
            <a:pPr marL="0" indent="0">
              <a:buNone/>
            </a:pPr>
            <a:r>
              <a:rPr lang="en-GB" sz="3600" dirty="0" smtClean="0"/>
              <a:t> </a:t>
            </a:r>
            <a:endParaRPr lang="en-GB" sz="36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09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The teachers’ struggle lasts for 84 days now.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70222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GB" sz="3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Majority of teachers have joined to the struggle.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Our trade union consists of 4000 membership now.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The major teacher trade union is still represented with 45000 teachers.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50% of teachers do not represent any trade union.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There are nine province in Sri Lanka and we as Ceylon Independence Teachers’ service union represents in three province with a considerable membership.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We are being spread into another three provinces at present.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3600" dirty="0" smtClean="0"/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8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Now We are discussing to form a Teachers’ Trade Union Confederation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 </a:t>
            </a:r>
            <a:r>
              <a:rPr lang="en-GB" sz="6600" dirty="0" smtClean="0"/>
              <a:t>Thank you!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6512856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402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Iskoola Pota</vt:lpstr>
      <vt:lpstr>Trebuchet MS</vt:lpstr>
      <vt:lpstr>Wingdings</vt:lpstr>
      <vt:lpstr>Wingdings 3</vt:lpstr>
      <vt:lpstr>Facet</vt:lpstr>
      <vt:lpstr>Teachers’ struggle of Sri Lanka</vt:lpstr>
      <vt:lpstr>Teachers’ protests</vt:lpstr>
      <vt:lpstr>Teacher’ March from Kandy to Colombo</vt:lpstr>
      <vt:lpstr>The recent history of teachers’ struggle</vt:lpstr>
      <vt:lpstr>Teachers’ protests spread throughout the country</vt:lpstr>
      <vt:lpstr>PowerPoint Presentation</vt:lpstr>
      <vt:lpstr>The teachers’ struggle lasts for 84 days now.</vt:lpstr>
      <vt:lpstr>Now We are discussing to form a Teachers’ Trade Union Confederation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Teachers’ struggle of Sri Lanka</dc:title>
  <dc:creator>hp</dc:creator>
  <cp:lastModifiedBy>hp</cp:lastModifiedBy>
  <cp:revision>20</cp:revision>
  <dcterms:created xsi:type="dcterms:W3CDTF">2021-10-03T01:32:33Z</dcterms:created>
  <dcterms:modified xsi:type="dcterms:W3CDTF">2021-10-03T10:23:10Z</dcterms:modified>
</cp:coreProperties>
</file>